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Kitchen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8329" y="6442988"/>
            <a:ext cx="4645671" cy="413560"/>
          </a:xfrm>
        </p:spPr>
        <p:txBody>
          <a:bodyPr/>
          <a:lstStyle/>
          <a:p>
            <a:r>
              <a:rPr lang="en-US" dirty="0" smtClean="0"/>
              <a:t>Developed by Ms. Tiffany Newman, 2014</a:t>
            </a:r>
            <a:endParaRPr lang="en-US" dirty="0"/>
          </a:p>
        </p:txBody>
      </p:sp>
      <p:pic>
        <p:nvPicPr>
          <p:cNvPr id="4" name="Picture 3" descr="firsta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224429"/>
            <a:ext cx="27305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10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 fire starts…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range:</a:t>
            </a:r>
          </a:p>
          <a:p>
            <a:pPr lvl="1"/>
            <a:r>
              <a:rPr lang="en-US" dirty="0" smtClean="0"/>
              <a:t>Turn off the heat.</a:t>
            </a:r>
          </a:p>
          <a:p>
            <a:pPr lvl="1"/>
            <a:r>
              <a:rPr lang="en-US" dirty="0" smtClean="0"/>
              <a:t>Cover the pan, or pour salt or baking soda on the flame.</a:t>
            </a:r>
          </a:p>
          <a:p>
            <a:pPr lvl="1"/>
            <a:r>
              <a:rPr lang="en-US" dirty="0" smtClean="0"/>
              <a:t>Never use water- if a grease fire, the grease will splatter, causing the fire to possibly spread.</a:t>
            </a:r>
          </a:p>
          <a:p>
            <a:r>
              <a:rPr lang="en-US" dirty="0" smtClean="0"/>
              <a:t>Oven, broiler, microwave, or toaster oven:</a:t>
            </a:r>
          </a:p>
          <a:p>
            <a:pPr lvl="1"/>
            <a:r>
              <a:rPr lang="en-US" dirty="0" smtClean="0"/>
              <a:t>Turn off or disconnect the appliance.</a:t>
            </a:r>
          </a:p>
          <a:p>
            <a:pPr lvl="1"/>
            <a:r>
              <a:rPr lang="en-US" dirty="0" smtClean="0"/>
              <a:t>Keep oven door closed until the fire goes out.</a:t>
            </a:r>
          </a:p>
          <a:p>
            <a:r>
              <a:rPr lang="en-US" dirty="0" smtClean="0"/>
              <a:t>Never carry a pan with burning contents!</a:t>
            </a:r>
          </a:p>
          <a:p>
            <a:endParaRPr lang="en-US" dirty="0" smtClean="0"/>
          </a:p>
        </p:txBody>
      </p:sp>
      <p:pic>
        <p:nvPicPr>
          <p:cNvPr id="4" name="Picture 3" descr="f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3886200"/>
            <a:ext cx="27305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81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3" y="824832"/>
            <a:ext cx="6508377" cy="1143000"/>
          </a:xfrm>
        </p:spPr>
        <p:txBody>
          <a:bodyPr/>
          <a:lstStyle/>
          <a:p>
            <a:r>
              <a:rPr lang="en-US" dirty="0" smtClean="0"/>
              <a:t>In case of an Accident…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Cuts/Bleeding</a:t>
            </a:r>
          </a:p>
          <a:p>
            <a:r>
              <a:rPr lang="en-US" dirty="0" smtClean="0"/>
              <a:t>Burns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degree</a:t>
            </a:r>
          </a:p>
          <a:p>
            <a:pPr lvl="1"/>
            <a:r>
              <a:rPr lang="en-US" dirty="0" smtClean="0"/>
              <a:t>Chemical</a:t>
            </a:r>
          </a:p>
          <a:p>
            <a:r>
              <a:rPr lang="en-US" dirty="0" smtClean="0"/>
              <a:t>Fractures</a:t>
            </a:r>
          </a:p>
          <a:p>
            <a:r>
              <a:rPr lang="en-US" dirty="0" smtClean="0"/>
              <a:t>Poisoning</a:t>
            </a:r>
          </a:p>
          <a:p>
            <a:r>
              <a:rPr lang="en-US" dirty="0" smtClean="0"/>
              <a:t>Choking</a:t>
            </a:r>
          </a:p>
          <a:p>
            <a:pPr lvl="1"/>
            <a:r>
              <a:rPr lang="en-US" dirty="0" smtClean="0"/>
              <a:t>Heimlich maneuver</a:t>
            </a:r>
          </a:p>
          <a:p>
            <a:pPr lvl="1"/>
            <a:r>
              <a:rPr lang="en-US" dirty="0" smtClean="0"/>
              <a:t>CPR</a:t>
            </a:r>
          </a:p>
          <a:p>
            <a:endParaRPr lang="en-US" dirty="0"/>
          </a:p>
        </p:txBody>
      </p:sp>
      <p:pic>
        <p:nvPicPr>
          <p:cNvPr id="4" name="Picture 3" descr="firsta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789" y="2590489"/>
            <a:ext cx="3337427" cy="364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4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emonstrate </a:t>
            </a:r>
            <a:r>
              <a:rPr lang="en-US" dirty="0"/>
              <a:t>proper methods of kitchen safety/first aid. 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kitchen safety procedures. </a:t>
            </a: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tilize </a:t>
            </a:r>
            <a:r>
              <a:rPr lang="en-US" dirty="0"/>
              <a:t>kitchen utensils/equipment properly.  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xecute </a:t>
            </a:r>
            <a:r>
              <a:rPr lang="en-US" dirty="0"/>
              <a:t>proper knife handling skills and cuts. 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9626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let hair, jewelry, sleeves, or apron strings dangle.</a:t>
            </a:r>
          </a:p>
          <a:p>
            <a:r>
              <a:rPr lang="en-US" dirty="0" smtClean="0"/>
              <a:t>Stay focused!</a:t>
            </a:r>
          </a:p>
          <a:p>
            <a:r>
              <a:rPr lang="en-US" dirty="0" smtClean="0"/>
              <a:t>Close all drawers and cupboards as you go.</a:t>
            </a:r>
          </a:p>
          <a:p>
            <a:r>
              <a:rPr lang="en-US" dirty="0" smtClean="0"/>
              <a:t>Use the right tool for the job.</a:t>
            </a:r>
          </a:p>
          <a:p>
            <a:r>
              <a:rPr lang="en-US" dirty="0" smtClean="0"/>
              <a:t>Clean up as you go!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u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776" y="4051300"/>
            <a:ext cx="28956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60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floor clean and clear of clutter.</a:t>
            </a:r>
          </a:p>
          <a:p>
            <a:r>
              <a:rPr lang="en-US" dirty="0" smtClean="0"/>
              <a:t>Wipe up any spills.</a:t>
            </a:r>
          </a:p>
          <a:p>
            <a:r>
              <a:rPr lang="en-US" dirty="0" smtClean="0"/>
              <a:t>Shoelaces should be tired.</a:t>
            </a:r>
          </a:p>
          <a:p>
            <a:r>
              <a:rPr lang="en-US" dirty="0" smtClean="0"/>
              <a:t>Warn everyone when something is spilled!</a:t>
            </a:r>
          </a:p>
          <a:p>
            <a:endParaRPr lang="en-US" dirty="0"/>
          </a:p>
        </p:txBody>
      </p:sp>
      <p:pic>
        <p:nvPicPr>
          <p:cNvPr id="4" name="Picture 3" descr="spil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74" y="2406315"/>
            <a:ext cx="2897025" cy="31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93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knives sharp and use them properly.</a:t>
            </a:r>
          </a:p>
          <a:p>
            <a:r>
              <a:rPr lang="en-US" dirty="0" smtClean="0"/>
              <a:t>Always store knives in their connect home.</a:t>
            </a:r>
          </a:p>
          <a:p>
            <a:r>
              <a:rPr lang="en-US" dirty="0" smtClean="0"/>
              <a:t>Do not try to catch a falling knife!</a:t>
            </a:r>
          </a:p>
          <a:p>
            <a:r>
              <a:rPr lang="en-US" dirty="0" smtClean="0"/>
              <a:t>Do not soak knives in the sink.</a:t>
            </a:r>
          </a:p>
          <a:p>
            <a:pPr lvl="1"/>
            <a:r>
              <a:rPr lang="en-US" dirty="0" smtClean="0"/>
              <a:t>Keep knives on the edge of the sink after being used.</a:t>
            </a:r>
          </a:p>
          <a:p>
            <a:r>
              <a:rPr lang="en-US" dirty="0" smtClean="0"/>
              <a:t>Sweep up any broken glass immediately.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2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all electrical elements away from the water.</a:t>
            </a:r>
          </a:p>
          <a:p>
            <a:r>
              <a:rPr lang="en-US" dirty="0" smtClean="0"/>
              <a:t>Watch for damaged cords.</a:t>
            </a:r>
          </a:p>
          <a:p>
            <a:pPr lvl="1"/>
            <a:r>
              <a:rPr lang="en-US" dirty="0" smtClean="0"/>
              <a:t>Cracked, loose or frayed wires.</a:t>
            </a:r>
          </a:p>
          <a:p>
            <a:r>
              <a:rPr lang="en-US" dirty="0" smtClean="0"/>
              <a:t>Use outlets properly.</a:t>
            </a:r>
          </a:p>
          <a:p>
            <a:pPr lvl="1"/>
            <a:r>
              <a:rPr lang="en-US" dirty="0" smtClean="0"/>
              <a:t>Be sure not to plug in too many appliances to one outlet</a:t>
            </a:r>
          </a:p>
          <a:p>
            <a:r>
              <a:rPr lang="en-US" dirty="0" smtClean="0"/>
              <a:t>Be aware for any problems that you think may be happening with your appliance.</a:t>
            </a:r>
            <a:endParaRPr lang="en-US" dirty="0"/>
          </a:p>
        </p:txBody>
      </p:sp>
      <p:pic>
        <p:nvPicPr>
          <p:cNvPr id="4" name="Picture 3" descr="electric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373" y="2303379"/>
            <a:ext cx="2308732" cy="214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46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can include:</a:t>
            </a:r>
          </a:p>
          <a:p>
            <a:pPr lvl="1"/>
            <a:r>
              <a:rPr lang="en-US" dirty="0"/>
              <a:t>Oven cleaners, lighter fluid, drain cleaners, and pesticides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Always read the labels on chemical containers.</a:t>
            </a:r>
          </a:p>
          <a:p>
            <a:r>
              <a:rPr lang="en-US" dirty="0" smtClean="0"/>
              <a:t>Never mix different chemical products.</a:t>
            </a:r>
          </a:p>
          <a:p>
            <a:r>
              <a:rPr lang="en-US" dirty="0" smtClean="0"/>
              <a:t>When using a spray nozzle, point nozzle directly where you want it to spray.</a:t>
            </a:r>
          </a:p>
        </p:txBody>
      </p:sp>
    </p:spTree>
    <p:extLst>
      <p:ext uri="{BB962C8B-B14F-4D97-AF65-F5344CB8AC3E}">
        <p14:creationId xmlns:p14="http://schemas.microsoft.com/office/powerpoint/2010/main" val="4239007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&amp; Microwave 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use oven mitts when picking up or uncovering pans.</a:t>
            </a:r>
          </a:p>
          <a:p>
            <a:r>
              <a:rPr lang="en-US" dirty="0" smtClean="0"/>
              <a:t>Always lift the pan lid away from yourself.</a:t>
            </a:r>
          </a:p>
          <a:p>
            <a:r>
              <a:rPr lang="en-US" dirty="0" smtClean="0"/>
              <a:t>Always keep pan handles turned toward the back or middle of the stove top.</a:t>
            </a:r>
          </a:p>
          <a:p>
            <a:r>
              <a:rPr lang="en-US" dirty="0" smtClean="0"/>
              <a:t>Keep all flammable items away from the burners.</a:t>
            </a:r>
          </a:p>
          <a:p>
            <a:endParaRPr lang="en-US" dirty="0"/>
          </a:p>
        </p:txBody>
      </p:sp>
      <p:pic>
        <p:nvPicPr>
          <p:cNvPr id="4" name="Picture 3" descr="microwav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622" y="4866105"/>
            <a:ext cx="2716220" cy="199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5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Oven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arrange oven racks properly before you start the oven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Stand to the side when opening the oven door.</a:t>
            </a:r>
          </a:p>
          <a:p>
            <a:r>
              <a:rPr lang="en-US" dirty="0" smtClean="0"/>
              <a:t>Do not reach into a hot oven!</a:t>
            </a:r>
          </a:p>
          <a:p>
            <a:pPr lvl="1"/>
            <a:r>
              <a:rPr lang="en-US" dirty="0" smtClean="0"/>
              <a:t>Pull out the rack with the pan on it to remove from the oven.</a:t>
            </a:r>
          </a:p>
          <a:p>
            <a:r>
              <a:rPr lang="en-US" dirty="0" smtClean="0"/>
              <a:t>Clean up all spills and crumbs when oven is cooled down.</a:t>
            </a:r>
          </a:p>
          <a:p>
            <a:r>
              <a:rPr lang="en-US" dirty="0" smtClean="0"/>
              <a:t>Always be sure to have all switches turned off.</a:t>
            </a:r>
          </a:p>
          <a:p>
            <a:endParaRPr lang="en-US" dirty="0"/>
          </a:p>
        </p:txBody>
      </p:sp>
      <p:pic>
        <p:nvPicPr>
          <p:cNvPr id="4" name="Picture 3" descr="ov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047" y="4371474"/>
            <a:ext cx="2646946" cy="22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6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118</TotalTime>
  <Words>486</Words>
  <Application>Microsoft Macintosh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Kitchen Safety</vt:lpstr>
      <vt:lpstr>Objectives</vt:lpstr>
      <vt:lpstr>General Safety</vt:lpstr>
      <vt:lpstr>Preventing Falls</vt:lpstr>
      <vt:lpstr>Cuts</vt:lpstr>
      <vt:lpstr>Electricity Safety</vt:lpstr>
      <vt:lpstr>Chemicals</vt:lpstr>
      <vt:lpstr>Range &amp; Microwave Accidents</vt:lpstr>
      <vt:lpstr>Oven Safety</vt:lpstr>
      <vt:lpstr>If a fire starts…</vt:lpstr>
      <vt:lpstr>In case of an Accident…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Safety</dc:title>
  <dc:creator>Tiffany Newman</dc:creator>
  <cp:lastModifiedBy>Tiffany Newman</cp:lastModifiedBy>
  <cp:revision>12</cp:revision>
  <dcterms:created xsi:type="dcterms:W3CDTF">2014-09-08T18:45:31Z</dcterms:created>
  <dcterms:modified xsi:type="dcterms:W3CDTF">2014-09-09T13:29:54Z</dcterms:modified>
</cp:coreProperties>
</file>